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1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2022/6/6</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2022/6/6</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179512" y="556813"/>
            <a:ext cx="8949886" cy="523220"/>
          </a:xfrm>
          <a:prstGeom prst="rect">
            <a:avLst/>
          </a:prstGeom>
          <a:noFill/>
          <a:ln w="9525">
            <a:noFill/>
            <a:miter lim="800000"/>
            <a:headEnd/>
            <a:tailEnd/>
          </a:ln>
        </p:spPr>
        <p:txBody>
          <a:bodyPr wrap="none">
            <a:spAutoFit/>
          </a:bodyPr>
          <a:lstStyle/>
          <a:p>
            <a:r>
              <a:rPr lang="ja-JP" altLang="en-US" sz="2800" dirty="0">
                <a:latin typeface="HG丸ｺﾞｼｯｸM-PRO" pitchFamily="50" charset="-128"/>
                <a:ea typeface="HG丸ｺﾞｼｯｸM-PRO" pitchFamily="50" charset="-128"/>
              </a:rPr>
              <a:t>［商品名：　マジッククリアファイル付</a:t>
            </a:r>
            <a:r>
              <a:rPr lang="en-US" altLang="ja-JP" sz="2800" dirty="0">
                <a:latin typeface="HG丸ｺﾞｼｯｸM-PRO" pitchFamily="50" charset="-128"/>
                <a:ea typeface="HG丸ｺﾞｼｯｸM-PRO" pitchFamily="50" charset="-128"/>
              </a:rPr>
              <a:t>PP</a:t>
            </a:r>
            <a:r>
              <a:rPr lang="ja-JP" altLang="en-US" sz="2800" dirty="0">
                <a:latin typeface="HG丸ｺﾞｼｯｸM-PRO" pitchFamily="50" charset="-128"/>
                <a:ea typeface="HG丸ｺﾞｼｯｸM-PRO" pitchFamily="50" charset="-128"/>
              </a:rPr>
              <a:t>バッグ　］</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sp>
        <p:nvSpPr>
          <p:cNvPr id="14340" name="Text Box 5"/>
          <p:cNvSpPr txBox="1">
            <a:spLocks noChangeArrowheads="1"/>
          </p:cNvSpPr>
          <p:nvPr/>
        </p:nvSpPr>
        <p:spPr bwMode="auto">
          <a:xfrm>
            <a:off x="5341137" y="4360615"/>
            <a:ext cx="3765310" cy="1200329"/>
          </a:xfrm>
          <a:prstGeom prst="rect">
            <a:avLst/>
          </a:prstGeom>
          <a:noFill/>
          <a:ln w="38100">
            <a:noFill/>
            <a:miter lim="800000"/>
            <a:headEnd/>
            <a:tailEnd/>
          </a:ln>
        </p:spPr>
        <p:txBody>
          <a:bodyPr wrap="square">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Ｗ２５０</a:t>
            </a:r>
            <a:r>
              <a:rPr lang="en-US" altLang="ja-JP" sz="1200" dirty="0">
                <a:latin typeface="ＭＳ Ｐ明朝" charset="-128"/>
                <a:ea typeface="ＭＳ Ｐ明朝" charset="-128"/>
              </a:rPr>
              <a:t>×</a:t>
            </a:r>
            <a:r>
              <a:rPr lang="ja-JP" altLang="en-US" sz="1200" dirty="0">
                <a:latin typeface="ＭＳ Ｐ明朝" charset="-128"/>
                <a:ea typeface="ＭＳ Ｐ明朝" charset="-128"/>
              </a:rPr>
              <a:t>Ｈ３７０㎜</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（ﾎﾟﾘﾌﾟﾛﾋﾟﾚﾝ）半透明</a:t>
            </a:r>
            <a:r>
              <a:rPr lang="en-US" altLang="ja-JP" sz="1200" dirty="0">
                <a:latin typeface="HG丸ｺﾞｼｯｸM-PRO" pitchFamily="50" charset="-128"/>
                <a:ea typeface="HG丸ｺﾞｼｯｸM-PRO" pitchFamily="50" charset="-128"/>
              </a:rPr>
              <a:t>0.2㎜</a:t>
            </a:r>
            <a:r>
              <a:rPr lang="ja-JP" altLang="en-US" sz="1200" dirty="0">
                <a:latin typeface="HG丸ｺﾞｼｯｸM-PRO" pitchFamily="50" charset="-128"/>
                <a:ea typeface="HG丸ｺﾞｼｯｸM-PRO" pitchFamily="50" charset="-128"/>
              </a:rPr>
              <a:t>厚</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0C/</a:t>
            </a:r>
            <a:r>
              <a:rPr lang="ja-JP" altLang="en-US" sz="1200" dirty="0">
                <a:latin typeface="HG丸ｺﾞｼｯｸM-PRO" pitchFamily="50" charset="-128"/>
                <a:ea typeface="HG丸ｺﾞｼｯｸM-PRO" pitchFamily="50" charset="-128"/>
              </a:rPr>
              <a:t>白白＋</a:t>
            </a:r>
            <a:r>
              <a:rPr lang="en-US" altLang="ja-JP" sz="1200" dirty="0">
                <a:latin typeface="HG丸ｺﾞｼｯｸM-PRO" pitchFamily="50" charset="-128"/>
                <a:ea typeface="HG丸ｺﾞｼｯｸM-PRO" pitchFamily="50" charset="-128"/>
              </a:rPr>
              <a:t>4C</a:t>
            </a:r>
            <a:r>
              <a:rPr lang="ja-JP" altLang="en-US" sz="1200" dirty="0">
                <a:latin typeface="HG丸ｺﾞｼｯｸM-PRO" pitchFamily="50" charset="-128"/>
                <a:ea typeface="HG丸ｺﾞｼｯｸM-PRO" pitchFamily="50" charset="-128"/>
              </a:rPr>
              <a:t>＋白白＋ニス</a:t>
            </a:r>
          </a:p>
          <a:p>
            <a:r>
              <a:rPr lang="ja-JP" altLang="en-US" sz="1200" dirty="0">
                <a:latin typeface="HG丸ｺﾞｼｯｸM-PRO" pitchFamily="50" charset="-128"/>
                <a:ea typeface="HG丸ｺﾞｼｯｸM-PRO" pitchFamily="50" charset="-128"/>
              </a:rPr>
              <a:t>梱包：適量ﾀﾞﾝﾎﾞｰﾙ梱包</a:t>
            </a:r>
            <a:endParaRPr lang="en-US" altLang="ja-JP" sz="1200">
              <a:latin typeface="HG丸ｺﾞｼｯｸM-PRO" pitchFamily="50" charset="-128"/>
              <a:ea typeface="HG丸ｺﾞｼｯｸM-PRO" pitchFamily="50" charset="-128"/>
            </a:endParaRPr>
          </a:p>
          <a:p>
            <a:r>
              <a:rPr lang="ja-JP" altLang="en-US" sz="1200">
                <a:latin typeface="HG丸ｺﾞｼｯｸM-PRO" pitchFamily="50" charset="-128"/>
                <a:ea typeface="HG丸ｺﾞｼｯｸM-PRO" pitchFamily="50" charset="-128"/>
              </a:rPr>
              <a:t>製作</a:t>
            </a:r>
            <a:r>
              <a:rPr lang="ja-JP" altLang="en-US" sz="1200" dirty="0">
                <a:latin typeface="HG丸ｺﾞｼｯｸM-PRO" pitchFamily="50" charset="-128"/>
                <a:ea typeface="HG丸ｺﾞｼｯｸM-PRO" pitchFamily="50" charset="-128"/>
              </a:rPr>
              <a:t>日数：校了後　約</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０日間（</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sp>
        <p:nvSpPr>
          <p:cNvPr id="15" name="Text Box 5"/>
          <p:cNvSpPr txBox="1">
            <a:spLocks noChangeArrowheads="1"/>
          </p:cNvSpPr>
          <p:nvPr/>
        </p:nvSpPr>
        <p:spPr bwMode="auto">
          <a:xfrm>
            <a:off x="5341137" y="2753085"/>
            <a:ext cx="3522663" cy="1569660"/>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業界最多色１１</a:t>
            </a:r>
            <a:r>
              <a:rPr lang="en-US" altLang="ja-JP" sz="1600" dirty="0">
                <a:latin typeface="HG丸ｺﾞｼｯｸM-PRO" pitchFamily="50" charset="-128"/>
                <a:ea typeface="HG丸ｺﾞｼｯｸM-PRO" pitchFamily="50" charset="-128"/>
              </a:rPr>
              <a:t>C</a:t>
            </a:r>
            <a:r>
              <a:rPr lang="ja-JP" altLang="en-US" sz="1600" dirty="0">
                <a:latin typeface="HG丸ｺﾞｼｯｸM-PRO" pitchFamily="50" charset="-128"/>
                <a:ea typeface="HG丸ｺﾞｼｯｸM-PRO" pitchFamily="50" charset="-128"/>
              </a:rPr>
              <a:t>印刷による表現力</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専用の機械で全自動生産が可能。</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短納期・大量ロットに対応。</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簡単に切り離せるジッパー式</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（実用新案登録済）</a:t>
            </a: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8" name="Text Box 5"/>
          <p:cNvSpPr txBox="1">
            <a:spLocks noChangeArrowheads="1"/>
          </p:cNvSpPr>
          <p:nvPr/>
        </p:nvSpPr>
        <p:spPr bwMode="auto">
          <a:xfrm>
            <a:off x="3923928" y="1196752"/>
            <a:ext cx="4962823" cy="1323439"/>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①</a:t>
            </a:r>
            <a:r>
              <a:rPr lang="ja-JP" altLang="en-US" sz="1600" dirty="0">
                <a:solidFill>
                  <a:srgbClr val="FF0000"/>
                </a:solidFill>
                <a:latin typeface="HG丸ｺﾞｼｯｸM-PRO" pitchFamily="50" charset="-128"/>
                <a:ea typeface="HG丸ｺﾞｼｯｸM-PRO" pitchFamily="50" charset="-128"/>
              </a:rPr>
              <a:t>書類が入ると色や柄が変化</a:t>
            </a:r>
            <a:r>
              <a:rPr lang="ja-JP" altLang="en-US" sz="1600" dirty="0">
                <a:latin typeface="HG丸ｺﾞｼｯｸM-PRO" pitchFamily="50" charset="-128"/>
                <a:ea typeface="HG丸ｺﾞｼｯｸM-PRO" pitchFamily="50" charset="-128"/>
              </a:rPr>
              <a:t>するおどろき</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②</a:t>
            </a:r>
            <a:r>
              <a:rPr lang="ja-JP" altLang="en-US" sz="1600" dirty="0">
                <a:solidFill>
                  <a:srgbClr val="FF0000"/>
                </a:solidFill>
                <a:latin typeface="HG丸ｺﾞｼｯｸM-PRO" pitchFamily="50" charset="-128"/>
                <a:ea typeface="HG丸ｺﾞｼｯｸM-PRO" pitchFamily="50" charset="-128"/>
              </a:rPr>
              <a:t>手提げ部を切り離して通常のクリアファイルとして使用することが出来るバッグ</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③リユース使用で環境配慮。企業イメージ</a:t>
            </a: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313" y="3402087"/>
            <a:ext cx="4674096" cy="2337048"/>
          </a:xfrm>
          <a:prstGeom prst="rect">
            <a:avLst/>
          </a:prstGeom>
        </p:spPr>
      </p:pic>
      <p:pic>
        <p:nvPicPr>
          <p:cNvPr id="12" name="Picture 2" descr="C:\Users\a.ohmori.TNK\Google ドライブ\画像関連\WEB商品画像\140822_商品写真\output\miniIMG_6405.jpg"/>
          <p:cNvPicPr>
            <a:picLocks noChangeAspect="1" noChangeArrowheads="1"/>
          </p:cNvPicPr>
          <p:nvPr/>
        </p:nvPicPr>
        <p:blipFill>
          <a:blip r:embed="rId4" cstate="print"/>
          <a:srcRect/>
          <a:stretch>
            <a:fillRect/>
          </a:stretch>
        </p:blipFill>
        <p:spPr bwMode="auto">
          <a:xfrm>
            <a:off x="157134" y="2470370"/>
            <a:ext cx="1478779" cy="981539"/>
          </a:xfrm>
          <a:prstGeom prst="rect">
            <a:avLst/>
          </a:prstGeom>
          <a:noFill/>
        </p:spPr>
      </p:pic>
      <p:pic>
        <p:nvPicPr>
          <p:cNvPr id="13" name="Picture 3" descr="C:\Users\a.ohmori.TNK\Google ドライブ\画像関連\WEB商品画像\140822_商品写真\output\miniIMG_6403.jpg"/>
          <p:cNvPicPr>
            <a:picLocks noChangeAspect="1" noChangeArrowheads="1"/>
          </p:cNvPicPr>
          <p:nvPr/>
        </p:nvPicPr>
        <p:blipFill>
          <a:blip r:embed="rId5" cstate="print"/>
          <a:srcRect/>
          <a:stretch>
            <a:fillRect/>
          </a:stretch>
        </p:blipFill>
        <p:spPr bwMode="auto">
          <a:xfrm>
            <a:off x="1985149" y="2476518"/>
            <a:ext cx="1413616" cy="938287"/>
          </a:xfrm>
          <a:prstGeom prst="rect">
            <a:avLst/>
          </a:prstGeom>
          <a:noFill/>
        </p:spPr>
      </p:pic>
      <p:pic>
        <p:nvPicPr>
          <p:cNvPr id="14" name="Picture 4" descr="C:\Users\a.ohmori.TNK\Google ドライブ\画像関連\WEB商品画像\140822_商品写真\output\miniIMG_6402.jpg"/>
          <p:cNvPicPr>
            <a:picLocks noChangeAspect="1" noChangeArrowheads="1"/>
          </p:cNvPicPr>
          <p:nvPr/>
        </p:nvPicPr>
        <p:blipFill>
          <a:blip r:embed="rId6" cstate="print"/>
          <a:srcRect/>
          <a:stretch>
            <a:fillRect/>
          </a:stretch>
        </p:blipFill>
        <p:spPr bwMode="auto">
          <a:xfrm>
            <a:off x="3767114" y="2489236"/>
            <a:ext cx="1375295" cy="912851"/>
          </a:xfrm>
          <a:prstGeom prst="rect">
            <a:avLst/>
          </a:prstGeom>
          <a:noFill/>
        </p:spPr>
      </p:pic>
      <p:sp>
        <p:nvSpPr>
          <p:cNvPr id="19" name="下矢印 18"/>
          <p:cNvSpPr/>
          <p:nvPr/>
        </p:nvSpPr>
        <p:spPr>
          <a:xfrm rot="16200000">
            <a:off x="1565511" y="2827181"/>
            <a:ext cx="442444" cy="2235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rot="16200000">
            <a:off x="3350885" y="2842881"/>
            <a:ext cx="442444" cy="2235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443</TotalTime>
  <Words>144</Words>
  <Application>Microsoft Office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Ｐ明朝</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140728統一企画書【PPFACTORY　A4ｸﾘｱﾌｧｲﾙ】</dc:title>
  <dc:creator>古瀬 康弘</dc:creator>
  <cp:lastModifiedBy>大山 真穂</cp:lastModifiedBy>
  <cp:revision>59</cp:revision>
  <dcterms:created xsi:type="dcterms:W3CDTF">2013-04-02T06:14:51Z</dcterms:created>
  <dcterms:modified xsi:type="dcterms:W3CDTF">2022-06-06T09:23:12Z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140728統一企画書【PPFACTORY　A4ｸﾘｱﾌｧｲﾙ】</vt:lpwstr>
  </property>
  <property fmtid="{D5CDD505-2E9C-101B-9397-08002B2CF9AE}" pid="3" name="SlideDescription">
    <vt:lpwstr/>
  </property>
</Properties>
</file>